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1" r:id="rId12"/>
    <p:sldId id="262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D99CA2-36D8-43CE-94C3-F258C9F031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75" y="4953000"/>
            <a:ext cx="1831360" cy="18313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24E875-8274-44B0-8F08-3C16CA904F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4" y="0"/>
            <a:ext cx="1796143" cy="17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54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4449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603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078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0404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608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0197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228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58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6203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4181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14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499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171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421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470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1091748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658" y="2729254"/>
            <a:ext cx="8596668" cy="29954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CE27C-CD21-4098-B58C-59F8705D5EA6}" type="datetimeFigureOut">
              <a:rPr lang="en-GB" smtClean="0"/>
              <a:pPr/>
              <a:t>05/08/2017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2C1B0E-42DD-408E-AE4F-64D67682D76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F333E6-2E21-41D1-9B60-785882DD6BD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7" y="76312"/>
            <a:ext cx="1781756" cy="9164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3AED71-661A-450E-8791-F1E4B15A9237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833" y="5517757"/>
            <a:ext cx="1047209" cy="104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1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002060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CTOM7020@gmail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22D3415-06ED-4467-879A-3D200B1ADCA2}"/>
              </a:ext>
            </a:extLst>
          </p:cNvPr>
          <p:cNvSpPr txBox="1">
            <a:spLocks/>
          </p:cNvSpPr>
          <p:nvPr/>
        </p:nvSpPr>
        <p:spPr>
          <a:xfrm>
            <a:off x="1351722" y="2278640"/>
            <a:ext cx="8121064" cy="16463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4800" b="1" dirty="0"/>
              <a:t>Comment </a:t>
            </a:r>
            <a:r>
              <a:rPr lang="en-GB" sz="4800" b="1" dirty="0" err="1"/>
              <a:t>gagner</a:t>
            </a:r>
            <a:r>
              <a:rPr lang="en-GB" sz="4800" b="1" dirty="0"/>
              <a:t> </a:t>
            </a:r>
            <a:r>
              <a:rPr lang="en-GB" sz="4800" b="1" dirty="0" err="1"/>
              <a:t>dans</a:t>
            </a:r>
            <a:r>
              <a:rPr lang="en-GB" sz="4800" b="1" dirty="0"/>
              <a:t> le Programme Club du </a:t>
            </a:r>
            <a:r>
              <a:rPr lang="en-GB" sz="4800" b="1" dirty="0" err="1"/>
              <a:t>Mois</a:t>
            </a:r>
            <a:r>
              <a:rPr lang="en-GB" sz="4800" b="1" dirty="0"/>
              <a:t> </a:t>
            </a:r>
            <a:r>
              <a:rPr lang="en-GB" sz="4800" b="1" dirty="0" err="1"/>
              <a:t>dans</a:t>
            </a:r>
            <a:r>
              <a:rPr lang="en-GB" sz="4800" b="1" dirty="0"/>
              <a:t> le District 7020</a:t>
            </a:r>
          </a:p>
        </p:txBody>
      </p:sp>
    </p:spTree>
    <p:extLst>
      <p:ext uri="{BB962C8B-B14F-4D97-AF65-F5344CB8AC3E}">
        <p14:creationId xmlns:p14="http://schemas.microsoft.com/office/powerpoint/2010/main" val="4087529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Quoi Faire et Quoi Ne Pas Faire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344" y="1718978"/>
            <a:ext cx="8596668" cy="860400"/>
          </a:xfrm>
        </p:spPr>
        <p:txBody>
          <a:bodyPr anchor="t">
            <a:noAutofit/>
          </a:bodyPr>
          <a:lstStyle/>
          <a:p>
            <a:r>
              <a:rPr lang="fr-FR" sz="3200" i="1" dirty="0">
                <a:solidFill>
                  <a:srgbClr val="002060"/>
                </a:solidFill>
              </a:rPr>
              <a:t>C’est déjà arrivé que les clubs ont soumis des liens pour des vidéos. </a:t>
            </a:r>
          </a:p>
          <a:p>
            <a:r>
              <a:rPr lang="fr-FR" sz="3200" i="1" dirty="0">
                <a:solidFill>
                  <a:srgbClr val="002060"/>
                </a:solidFill>
              </a:rPr>
              <a:t>Bien que nos juges fassent tous leurs efforts pour voir les vidéos, pensez qu’ils devront juger plus que 30 soumissions chaque mois. </a:t>
            </a:r>
          </a:p>
          <a:p>
            <a:r>
              <a:rPr lang="fr-FR" sz="3200" i="1" dirty="0">
                <a:solidFill>
                  <a:srgbClr val="002060"/>
                </a:solidFill>
              </a:rPr>
              <a:t>Il est préférable d’utiliser les liens vidéos uniquement pour des activités qui sont spécifiquement sur cette base, comme par exemple un production pour télévision</a:t>
            </a:r>
            <a:r>
              <a:rPr lang="en-GB" sz="3200" i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9753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EF04A-6289-4D08-8C38-393ED33BB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8569" y="212035"/>
            <a:ext cx="8596668" cy="1320800"/>
          </a:xfrm>
        </p:spPr>
        <p:txBody>
          <a:bodyPr/>
          <a:lstStyle/>
          <a:p>
            <a:r>
              <a:rPr lang="en-GB" dirty="0" err="1"/>
              <a:t>Une</a:t>
            </a:r>
            <a:r>
              <a:rPr lang="en-GB" dirty="0"/>
              <a:t> </a:t>
            </a:r>
            <a:r>
              <a:rPr lang="en-GB" dirty="0" err="1"/>
              <a:t>autre</a:t>
            </a:r>
            <a:r>
              <a:rPr lang="en-GB" dirty="0"/>
              <a:t> question!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A15C5D-BD0C-4EE9-97D2-7F8FCAB59749}"/>
              </a:ext>
            </a:extLst>
          </p:cNvPr>
          <p:cNvSpPr txBox="1">
            <a:spLocks/>
          </p:cNvSpPr>
          <p:nvPr/>
        </p:nvSpPr>
        <p:spPr>
          <a:xfrm>
            <a:off x="902620" y="1733825"/>
            <a:ext cx="10083432" cy="47597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Le theme du COTM theme pour </a:t>
            </a:r>
            <a:r>
              <a:rPr lang="en-GB" dirty="0">
                <a:solidFill>
                  <a:srgbClr val="FF0000"/>
                </a:solidFill>
              </a:rPr>
              <a:t>MARS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:</a:t>
            </a:r>
          </a:p>
          <a:p>
            <a:r>
              <a:rPr lang="en-GB" dirty="0"/>
              <a:t>Eau et </a:t>
            </a:r>
            <a:r>
              <a:rPr lang="en-GB" dirty="0" err="1"/>
              <a:t>Assainissement</a:t>
            </a:r>
            <a:r>
              <a:rPr lang="en-GB" dirty="0"/>
              <a:t>/</a:t>
            </a:r>
            <a:r>
              <a:rPr lang="en-GB" dirty="0" err="1"/>
              <a:t>Sante</a:t>
            </a:r>
            <a:r>
              <a:rPr lang="en-GB" dirty="0"/>
              <a:t> Infantile et </a:t>
            </a:r>
            <a:r>
              <a:rPr lang="en-GB" dirty="0" err="1"/>
              <a:t>Maternelle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 err="1"/>
              <a:t>Votre</a:t>
            </a:r>
            <a:r>
              <a:rPr lang="en-GB" dirty="0"/>
              <a:t> club a fait un </a:t>
            </a:r>
            <a:r>
              <a:rPr lang="en-GB" dirty="0" err="1"/>
              <a:t>projet</a:t>
            </a:r>
            <a:r>
              <a:rPr lang="en-GB" dirty="0"/>
              <a:t> </a:t>
            </a:r>
            <a:r>
              <a:rPr lang="en-GB" dirty="0" err="1"/>
              <a:t>sur</a:t>
            </a:r>
            <a:r>
              <a:rPr lang="en-GB" dirty="0"/>
              <a:t> </a:t>
            </a:r>
            <a:r>
              <a:rPr lang="en-GB" dirty="0" err="1"/>
              <a:t>l’Eau</a:t>
            </a:r>
            <a:r>
              <a:rPr lang="en-GB" dirty="0"/>
              <a:t> en </a:t>
            </a:r>
            <a:r>
              <a:rPr lang="en-GB" dirty="0" err="1"/>
              <a:t>Novembre</a:t>
            </a:r>
            <a:r>
              <a:rPr lang="en-GB" dirty="0"/>
              <a:t>, </a:t>
            </a:r>
            <a:r>
              <a:rPr lang="en-GB" dirty="0" err="1"/>
              <a:t>est-ce</a:t>
            </a:r>
            <a:r>
              <a:rPr lang="en-GB" dirty="0"/>
              <a:t> </a:t>
            </a:r>
            <a:r>
              <a:rPr lang="en-GB" dirty="0" err="1"/>
              <a:t>trop</a:t>
            </a:r>
            <a:r>
              <a:rPr lang="en-GB" dirty="0"/>
              <a:t> </a:t>
            </a:r>
            <a:r>
              <a:rPr lang="en-GB" dirty="0" err="1"/>
              <a:t>tard</a:t>
            </a:r>
            <a:r>
              <a:rPr lang="en-GB" dirty="0"/>
              <a:t> pour </a:t>
            </a:r>
            <a:r>
              <a:rPr lang="en-GB" dirty="0" err="1"/>
              <a:t>l’inclure</a:t>
            </a:r>
            <a:r>
              <a:rPr lang="en-GB" dirty="0"/>
              <a:t> </a:t>
            </a:r>
            <a:r>
              <a:rPr lang="en-GB" dirty="0" err="1"/>
              <a:t>dans</a:t>
            </a:r>
            <a:r>
              <a:rPr lang="en-GB" dirty="0"/>
              <a:t> la </a:t>
            </a:r>
            <a:r>
              <a:rPr lang="en-GB" dirty="0" err="1"/>
              <a:t>soumission</a:t>
            </a:r>
            <a:r>
              <a:rPr lang="en-GB" dirty="0"/>
              <a:t> de Mars?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245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BA0B8FA-4D0A-41B9-9CE3-B5059598D945}"/>
              </a:ext>
            </a:extLst>
          </p:cNvPr>
          <p:cNvSpPr txBox="1">
            <a:spLocks/>
          </p:cNvSpPr>
          <p:nvPr/>
        </p:nvSpPr>
        <p:spPr>
          <a:xfrm>
            <a:off x="836360" y="1550502"/>
            <a:ext cx="8596668" cy="47177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i="1" dirty="0"/>
              <a:t>Non, </a:t>
            </a:r>
            <a:r>
              <a:rPr lang="en-GB" i="1" dirty="0" err="1"/>
              <a:t>il</a:t>
            </a:r>
            <a:r>
              <a:rPr lang="en-GB" i="1" dirty="0"/>
              <a:t> </a:t>
            </a:r>
            <a:r>
              <a:rPr lang="en-GB" i="1" dirty="0" err="1"/>
              <a:t>doit</a:t>
            </a:r>
            <a:r>
              <a:rPr lang="en-GB" i="1" dirty="0"/>
              <a:t> </a:t>
            </a:r>
            <a:r>
              <a:rPr lang="en-GB" i="1" dirty="0" err="1"/>
              <a:t>etre</a:t>
            </a:r>
            <a:r>
              <a:rPr lang="en-GB" i="1" dirty="0"/>
              <a:t> </a:t>
            </a:r>
            <a:r>
              <a:rPr lang="en-GB" i="1" dirty="0" err="1"/>
              <a:t>inclus</a:t>
            </a:r>
            <a:r>
              <a:rPr lang="en-GB" i="1" dirty="0"/>
              <a:t> </a:t>
            </a:r>
            <a:r>
              <a:rPr lang="en-GB" i="1" dirty="0" err="1"/>
              <a:t>dans</a:t>
            </a:r>
            <a:r>
              <a:rPr lang="en-GB" i="1" dirty="0"/>
              <a:t> la </a:t>
            </a:r>
            <a:r>
              <a:rPr lang="en-GB" i="1" dirty="0" err="1"/>
              <a:t>soumission</a:t>
            </a:r>
            <a:r>
              <a:rPr lang="en-GB" i="1" dirty="0"/>
              <a:t> de M</a:t>
            </a:r>
            <a:r>
              <a:rPr lang="en-GB" i="1" u="sng" dirty="0"/>
              <a:t>ARS</a:t>
            </a:r>
            <a:r>
              <a:rPr lang="en-GB" i="1" dirty="0"/>
              <a:t>. </a:t>
            </a:r>
          </a:p>
          <a:p>
            <a:endParaRPr lang="en-GB" i="1" dirty="0"/>
          </a:p>
          <a:p>
            <a:r>
              <a:rPr lang="en-GB" i="1" dirty="0"/>
              <a:t>Si </a:t>
            </a:r>
            <a:r>
              <a:rPr lang="en-GB" i="1" dirty="0" err="1"/>
              <a:t>votre</a:t>
            </a:r>
            <a:r>
              <a:rPr lang="en-GB" i="1" dirty="0"/>
              <a:t> club </a:t>
            </a:r>
            <a:r>
              <a:rPr lang="en-GB" i="1" dirty="0" err="1"/>
              <a:t>l’a</a:t>
            </a:r>
            <a:r>
              <a:rPr lang="en-GB" i="1" dirty="0"/>
              <a:t> </a:t>
            </a:r>
            <a:r>
              <a:rPr lang="en-GB" i="1" dirty="0" err="1"/>
              <a:t>soumis</a:t>
            </a:r>
            <a:r>
              <a:rPr lang="en-GB" i="1" dirty="0"/>
              <a:t> en </a:t>
            </a:r>
            <a:r>
              <a:rPr lang="en-GB" i="1" dirty="0" err="1"/>
              <a:t>Novembre</a:t>
            </a:r>
            <a:r>
              <a:rPr lang="en-GB" i="1" dirty="0"/>
              <a:t>, </a:t>
            </a:r>
            <a:r>
              <a:rPr lang="en-GB" i="1" dirty="0" err="1"/>
              <a:t>il</a:t>
            </a:r>
            <a:r>
              <a:rPr lang="en-GB" i="1" dirty="0"/>
              <a:t> </a:t>
            </a:r>
            <a:r>
              <a:rPr lang="en-GB" i="1" dirty="0" err="1"/>
              <a:t>fut</a:t>
            </a:r>
            <a:r>
              <a:rPr lang="en-GB" i="1" dirty="0"/>
              <a:t> </a:t>
            </a:r>
            <a:r>
              <a:rPr lang="en-GB" i="1" dirty="0" err="1"/>
              <a:t>ignoré</a:t>
            </a:r>
            <a:r>
              <a:rPr lang="en-GB" i="1" dirty="0"/>
              <a:t> par les </a:t>
            </a:r>
            <a:r>
              <a:rPr lang="en-GB" i="1" dirty="0" err="1"/>
              <a:t>juges</a:t>
            </a:r>
            <a:r>
              <a:rPr lang="en-GB" i="1" dirty="0"/>
              <a:t>! </a:t>
            </a:r>
          </a:p>
          <a:p>
            <a:pPr algn="ctr"/>
            <a:r>
              <a:rPr lang="en-GB" i="1" u="sng" dirty="0"/>
              <a:t>SOUMETTEZ LE ENCORE EN MARS!</a:t>
            </a:r>
          </a:p>
        </p:txBody>
      </p:sp>
    </p:spTree>
    <p:extLst>
      <p:ext uri="{BB962C8B-B14F-4D97-AF65-F5344CB8AC3E}">
        <p14:creationId xmlns:p14="http://schemas.microsoft.com/office/powerpoint/2010/main" val="2707485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Le </a:t>
            </a:r>
            <a:r>
              <a:rPr lang="en-GB" dirty="0" err="1"/>
              <a:t>Système</a:t>
            </a:r>
            <a:r>
              <a:rPr lang="en-GB" dirty="0"/>
              <a:t> de Points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2" y="1200149"/>
            <a:ext cx="9703258" cy="990601"/>
          </a:xfrm>
        </p:spPr>
        <p:txBody>
          <a:bodyPr anchor="t">
            <a:noAutofit/>
          </a:bodyPr>
          <a:lstStyle/>
          <a:p>
            <a:r>
              <a:rPr lang="en-GB" sz="3200" i="1" dirty="0" err="1">
                <a:solidFill>
                  <a:srgbClr val="FF0000"/>
                </a:solidFill>
              </a:rPr>
              <a:t>Dans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chaque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Catégorie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>
                <a:solidFill>
                  <a:srgbClr val="002060"/>
                </a:solidFill>
              </a:rPr>
              <a:t>(Club Petit, </a:t>
            </a:r>
            <a:r>
              <a:rPr lang="en-GB" sz="3200" i="1" dirty="0" err="1">
                <a:solidFill>
                  <a:srgbClr val="002060"/>
                </a:solidFill>
              </a:rPr>
              <a:t>Moyen</a:t>
            </a:r>
            <a:r>
              <a:rPr lang="en-GB" sz="3200" i="1" dirty="0">
                <a:solidFill>
                  <a:srgbClr val="002060"/>
                </a:solidFill>
              </a:rPr>
              <a:t> et  Large)</a:t>
            </a:r>
          </a:p>
          <a:p>
            <a:r>
              <a:rPr lang="fr-FR" sz="3200" i="1" dirty="0">
                <a:solidFill>
                  <a:srgbClr val="002060"/>
                </a:solidFill>
              </a:rPr>
              <a:t>Première Place:			100 Points</a:t>
            </a:r>
          </a:p>
          <a:p>
            <a:r>
              <a:rPr lang="fr-FR" sz="3200" i="1" dirty="0">
                <a:solidFill>
                  <a:srgbClr val="002060"/>
                </a:solidFill>
              </a:rPr>
              <a:t>Deuxième Place:  		  75 Points</a:t>
            </a:r>
          </a:p>
          <a:p>
            <a:r>
              <a:rPr lang="fr-FR" sz="3200" i="1" dirty="0">
                <a:solidFill>
                  <a:srgbClr val="002060"/>
                </a:solidFill>
              </a:rPr>
              <a:t>Troisième Place:			  50 Points</a:t>
            </a:r>
          </a:p>
          <a:p>
            <a:r>
              <a:rPr lang="fr-FR" sz="3200" i="1" dirty="0">
                <a:solidFill>
                  <a:srgbClr val="002060"/>
                </a:solidFill>
              </a:rPr>
              <a:t>Toutes les autres participations   10 Points</a:t>
            </a:r>
          </a:p>
          <a:p>
            <a:r>
              <a:rPr lang="fr-FR" sz="3200" i="1" dirty="0">
                <a:solidFill>
                  <a:srgbClr val="002060"/>
                </a:solidFill>
              </a:rPr>
              <a:t>Points Supplémentaires :</a:t>
            </a:r>
          </a:p>
          <a:p>
            <a:r>
              <a:rPr lang="fr-FR" sz="3200" i="1" dirty="0">
                <a:solidFill>
                  <a:srgbClr val="002060"/>
                </a:solidFill>
              </a:rPr>
              <a:t>Les Clubs qui ont soumis à chaque mois durant le programme recevront 100 Points Supplémentaires pour leur participation (de 8 mois).</a:t>
            </a:r>
          </a:p>
        </p:txBody>
      </p:sp>
    </p:spTree>
    <p:extLst>
      <p:ext uri="{BB962C8B-B14F-4D97-AF65-F5344CB8AC3E}">
        <p14:creationId xmlns:p14="http://schemas.microsoft.com/office/powerpoint/2010/main" val="1632675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Questions </a:t>
            </a:r>
            <a:r>
              <a:rPr lang="fr-FR" dirty="0"/>
              <a:t>Fréquemment Posées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2" y="1428750"/>
            <a:ext cx="9912808" cy="898837"/>
          </a:xfrm>
        </p:spPr>
        <p:txBody>
          <a:bodyPr anchor="t">
            <a:noAutofit/>
          </a:bodyPr>
          <a:lstStyle/>
          <a:p>
            <a:r>
              <a:rPr lang="fr-FR" sz="3200" i="1" dirty="0">
                <a:solidFill>
                  <a:srgbClr val="002060"/>
                </a:solidFill>
              </a:rPr>
              <a:t>Un club peut il gagner le Titre COTM plus qu’une fois ?</a:t>
            </a:r>
          </a:p>
          <a:p>
            <a:r>
              <a:rPr lang="fr-FR" sz="3200" i="1" dirty="0">
                <a:solidFill>
                  <a:srgbClr val="FF0000"/>
                </a:solidFill>
              </a:rPr>
              <a:t>Non</a:t>
            </a:r>
          </a:p>
          <a:p>
            <a:r>
              <a:rPr lang="fr-FR" sz="3200" i="1" dirty="0">
                <a:solidFill>
                  <a:srgbClr val="002060"/>
                </a:solidFill>
              </a:rPr>
              <a:t>Mais si les juges considèrent un club pour être gagnant  de nouveau ? </a:t>
            </a:r>
          </a:p>
          <a:p>
            <a:r>
              <a:rPr lang="fr-FR" sz="3200" i="1" dirty="0">
                <a:solidFill>
                  <a:srgbClr val="FF0000"/>
                </a:solidFill>
              </a:rPr>
              <a:t>Le club recevra alors 100 points comme un total annuel </a:t>
            </a:r>
          </a:p>
          <a:p>
            <a:r>
              <a:rPr lang="fr-FR" sz="3200" i="1" dirty="0">
                <a:solidFill>
                  <a:srgbClr val="002060"/>
                </a:solidFill>
              </a:rPr>
              <a:t>Combien de juges y-a-t’il ? </a:t>
            </a:r>
            <a:r>
              <a:rPr lang="fr-FR" sz="3200" i="1" dirty="0">
                <a:solidFill>
                  <a:srgbClr val="FF0000"/>
                </a:solidFill>
              </a:rPr>
              <a:t>12 – représentants chaque pays/région du District 7020</a:t>
            </a:r>
          </a:p>
          <a:p>
            <a:endParaRPr lang="en-GB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592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 err="1"/>
              <a:t>Avez-vous</a:t>
            </a:r>
            <a:r>
              <a:rPr lang="en-GB" dirty="0"/>
              <a:t> </a:t>
            </a:r>
            <a:r>
              <a:rPr lang="en-GB" dirty="0" err="1"/>
              <a:t>d’autres</a:t>
            </a:r>
            <a:r>
              <a:rPr lang="en-GB" dirty="0"/>
              <a:t> 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2" y="1467187"/>
            <a:ext cx="8983499" cy="860400"/>
          </a:xfrm>
        </p:spPr>
        <p:txBody>
          <a:bodyPr anchor="t">
            <a:noAutofit/>
          </a:bodyPr>
          <a:lstStyle/>
          <a:p>
            <a:pPr algn="ctr"/>
            <a:r>
              <a:rPr lang="fr-FR" sz="3600" i="1" dirty="0">
                <a:solidFill>
                  <a:srgbClr val="FF0000"/>
                </a:solidFill>
              </a:rPr>
              <a:t>Envoyez-nous un E-mail – nous serons heureux de vous aidez.</a:t>
            </a:r>
          </a:p>
          <a:p>
            <a:pPr algn="ctr"/>
            <a:r>
              <a:rPr lang="fr-FR" sz="3600" i="1" dirty="0">
                <a:solidFill>
                  <a:srgbClr val="FF0000"/>
                </a:solidFill>
              </a:rPr>
              <a:t>Nous voulons vous voir réussir !</a:t>
            </a:r>
          </a:p>
          <a:p>
            <a:pPr algn="ctr"/>
            <a:r>
              <a:rPr lang="fr-FR" sz="3600" i="1" dirty="0">
                <a:solidFill>
                  <a:srgbClr val="FF0000"/>
                </a:solidFill>
              </a:rPr>
              <a:t>Votre succès est notre succès</a:t>
            </a:r>
          </a:p>
          <a:p>
            <a:pPr algn="ctr"/>
            <a:endParaRPr lang="fr-FR" sz="3600" i="1" dirty="0">
              <a:solidFill>
                <a:srgbClr val="FF0000"/>
              </a:solidFill>
            </a:endParaRPr>
          </a:p>
          <a:p>
            <a:pPr algn="ctr"/>
            <a:r>
              <a:rPr lang="fr-FR" sz="3600" i="1" dirty="0">
                <a:solidFill>
                  <a:srgbClr val="FF0000"/>
                </a:solidFill>
              </a:rPr>
              <a:t>cotm7020@gmail.com</a:t>
            </a:r>
          </a:p>
        </p:txBody>
      </p:sp>
    </p:spTree>
    <p:extLst>
      <p:ext uri="{BB962C8B-B14F-4D97-AF65-F5344CB8AC3E}">
        <p14:creationId xmlns:p14="http://schemas.microsoft.com/office/powerpoint/2010/main" val="1153761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3CD7F-7AB8-4694-9E44-B3FD5791D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87" y="291546"/>
            <a:ext cx="8596668" cy="1842053"/>
          </a:xfrm>
        </p:spPr>
        <p:txBody>
          <a:bodyPr>
            <a:normAutofit fontScale="90000"/>
          </a:bodyPr>
          <a:lstStyle/>
          <a:p>
            <a:r>
              <a:rPr lang="en-GB" i="1" dirty="0" err="1"/>
              <a:t>Veuillez</a:t>
            </a:r>
            <a:r>
              <a:rPr lang="en-GB" i="1" dirty="0"/>
              <a:t> consulter la </a:t>
            </a:r>
            <a:r>
              <a:rPr lang="en-GB" i="1" dirty="0" err="1"/>
              <a:t>copie</a:t>
            </a:r>
            <a:r>
              <a:rPr lang="en-GB" i="1" dirty="0"/>
              <a:t> des documents </a:t>
            </a:r>
            <a:r>
              <a:rPr lang="en-GB" i="1" dirty="0" err="1"/>
              <a:t>suivants</a:t>
            </a:r>
            <a:r>
              <a:rPr lang="en-GB" i="1" dirty="0"/>
              <a:t> qui </a:t>
            </a:r>
            <a:r>
              <a:rPr lang="en-GB" i="1" dirty="0" err="1"/>
              <a:t>vous</a:t>
            </a:r>
            <a:r>
              <a:rPr lang="en-GB" i="1" dirty="0"/>
              <a:t> </a:t>
            </a:r>
            <a:r>
              <a:rPr lang="en-GB" i="1" dirty="0" err="1"/>
              <a:t>seront</a:t>
            </a:r>
            <a:r>
              <a:rPr lang="en-GB" i="1" dirty="0"/>
              <a:t> </a:t>
            </a:r>
            <a:r>
              <a:rPr lang="en-GB" i="1" dirty="0" err="1"/>
              <a:t>donner</a:t>
            </a:r>
            <a:r>
              <a:rPr lang="en-GB" i="1" dirty="0"/>
              <a:t> </a:t>
            </a:r>
            <a:r>
              <a:rPr lang="en-GB" i="1" dirty="0" err="1"/>
              <a:t>lors</a:t>
            </a:r>
            <a:r>
              <a:rPr lang="en-GB" i="1" dirty="0"/>
              <a:t> de </a:t>
            </a:r>
            <a:r>
              <a:rPr lang="en-GB" i="1" dirty="0" err="1"/>
              <a:t>cette</a:t>
            </a:r>
            <a:r>
              <a:rPr lang="en-GB" i="1" dirty="0"/>
              <a:t> </a:t>
            </a:r>
            <a:r>
              <a:rPr lang="en-GB" i="1" dirty="0" err="1"/>
              <a:t>présentation</a:t>
            </a:r>
            <a:r>
              <a:rPr lang="en-GB" i="1" dirty="0"/>
              <a:t>.</a:t>
            </a:r>
            <a:br>
              <a:rPr lang="en-GB" i="1" dirty="0"/>
            </a:br>
            <a:endParaRPr lang="en-GB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346934-8375-4260-B1C7-3F923D75797F}"/>
              </a:ext>
            </a:extLst>
          </p:cNvPr>
          <p:cNvSpPr txBox="1">
            <a:spLocks/>
          </p:cNvSpPr>
          <p:nvPr/>
        </p:nvSpPr>
        <p:spPr>
          <a:xfrm>
            <a:off x="685800" y="2057400"/>
            <a:ext cx="3183835" cy="12612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Description du Programme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AA2E0C-951A-45DF-85DA-F65D9F9B2B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845" y="2031968"/>
            <a:ext cx="3711657" cy="482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10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3CD7F-7AB8-4694-9E44-B3FD5791D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87" y="291546"/>
            <a:ext cx="8596668" cy="1842053"/>
          </a:xfrm>
        </p:spPr>
        <p:txBody>
          <a:bodyPr>
            <a:normAutofit fontScale="90000"/>
          </a:bodyPr>
          <a:lstStyle/>
          <a:p>
            <a:r>
              <a:rPr lang="en-GB" i="1" dirty="0" err="1"/>
              <a:t>Veuillez</a:t>
            </a:r>
            <a:r>
              <a:rPr lang="en-GB" i="1" dirty="0"/>
              <a:t> consulter la </a:t>
            </a:r>
            <a:r>
              <a:rPr lang="en-GB" i="1" dirty="0" err="1"/>
              <a:t>copie</a:t>
            </a:r>
            <a:r>
              <a:rPr lang="en-GB" i="1" dirty="0"/>
              <a:t> de </a:t>
            </a:r>
            <a:r>
              <a:rPr lang="en-GB" i="1" dirty="0" err="1"/>
              <a:t>ce</a:t>
            </a:r>
            <a:r>
              <a:rPr lang="en-GB" i="1" dirty="0"/>
              <a:t> document qui </a:t>
            </a:r>
            <a:r>
              <a:rPr lang="en-GB" i="1" dirty="0" err="1"/>
              <a:t>vous</a:t>
            </a:r>
            <a:r>
              <a:rPr lang="en-GB" i="1" dirty="0"/>
              <a:t> </a:t>
            </a:r>
            <a:r>
              <a:rPr lang="en-GB" i="1" dirty="0" err="1"/>
              <a:t>serez</a:t>
            </a:r>
            <a:r>
              <a:rPr lang="en-GB" i="1" dirty="0"/>
              <a:t> </a:t>
            </a:r>
            <a:r>
              <a:rPr lang="en-GB" i="1" dirty="0" err="1"/>
              <a:t>remis</a:t>
            </a:r>
            <a:r>
              <a:rPr lang="en-GB" i="1" dirty="0"/>
              <a:t> </a:t>
            </a:r>
            <a:r>
              <a:rPr lang="en-GB" i="1" dirty="0" err="1"/>
              <a:t>lors</a:t>
            </a:r>
            <a:r>
              <a:rPr lang="en-GB" i="1" dirty="0"/>
              <a:t> de </a:t>
            </a:r>
            <a:r>
              <a:rPr lang="en-GB" i="1" dirty="0" err="1"/>
              <a:t>cette</a:t>
            </a:r>
            <a:r>
              <a:rPr lang="en-GB" i="1" dirty="0"/>
              <a:t> </a:t>
            </a:r>
            <a:r>
              <a:rPr lang="en-GB" i="1" dirty="0" err="1"/>
              <a:t>présentation</a:t>
            </a:r>
            <a:r>
              <a:rPr lang="en-GB" i="1" dirty="0"/>
              <a:t>:</a:t>
            </a:r>
            <a:br>
              <a:rPr lang="en-GB" i="1" dirty="0"/>
            </a:br>
            <a:endParaRPr lang="en-GB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346934-8375-4260-B1C7-3F923D75797F}"/>
              </a:ext>
            </a:extLst>
          </p:cNvPr>
          <p:cNvSpPr txBox="1">
            <a:spLocks/>
          </p:cNvSpPr>
          <p:nvPr/>
        </p:nvSpPr>
        <p:spPr>
          <a:xfrm>
            <a:off x="1071435" y="2031968"/>
            <a:ext cx="2798200" cy="12866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err="1"/>
              <a:t>Modèle</a:t>
            </a:r>
            <a:r>
              <a:rPr lang="en-GB" dirty="0"/>
              <a:t> de </a:t>
            </a:r>
            <a:r>
              <a:rPr lang="fr-FR" dirty="0"/>
              <a:t>Soumission</a:t>
            </a:r>
            <a:br>
              <a:rPr lang="en-GB" dirty="0"/>
            </a:b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E44EAB-6FBD-4B0D-8A99-67A413E6CB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635" y="2000249"/>
            <a:ext cx="3962400" cy="510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14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EF04A-6289-4D08-8C38-393ED33BB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30" y="1285461"/>
            <a:ext cx="8596668" cy="1320800"/>
          </a:xfrm>
        </p:spPr>
        <p:txBody>
          <a:bodyPr/>
          <a:lstStyle/>
          <a:p>
            <a:r>
              <a:rPr lang="en-GB" dirty="0" err="1"/>
              <a:t>Allons</a:t>
            </a:r>
            <a:r>
              <a:rPr lang="en-GB" dirty="0"/>
              <a:t> tester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connaissances</a:t>
            </a:r>
            <a:r>
              <a:rPr lang="en-GB" dirty="0"/>
              <a:t>!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F1F173-10FE-49D1-AA58-F398F346C1D7}"/>
              </a:ext>
            </a:extLst>
          </p:cNvPr>
          <p:cNvSpPr txBox="1">
            <a:spLocks/>
          </p:cNvSpPr>
          <p:nvPr/>
        </p:nvSpPr>
        <p:spPr>
          <a:xfrm>
            <a:off x="955630" y="4541078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En </a:t>
            </a:r>
            <a:r>
              <a:rPr lang="en-GB" dirty="0" err="1"/>
              <a:t>quel</a:t>
            </a:r>
            <a:r>
              <a:rPr lang="en-GB" dirty="0"/>
              <a:t> </a:t>
            </a:r>
            <a:r>
              <a:rPr lang="en-GB" dirty="0" err="1"/>
              <a:t>mois</a:t>
            </a:r>
            <a:r>
              <a:rPr lang="en-GB" dirty="0"/>
              <a:t> les clubs </a:t>
            </a:r>
            <a:r>
              <a:rPr lang="en-GB" dirty="0" err="1"/>
              <a:t>doivent</a:t>
            </a:r>
            <a:r>
              <a:rPr lang="en-GB" dirty="0"/>
              <a:t> </a:t>
            </a:r>
            <a:r>
              <a:rPr lang="en-GB" dirty="0" err="1"/>
              <a:t>soumettrent</a:t>
            </a:r>
            <a:r>
              <a:rPr lang="en-GB" dirty="0"/>
              <a:t> </a:t>
            </a:r>
            <a:r>
              <a:rPr lang="en-GB" dirty="0" err="1"/>
              <a:t>leurs</a:t>
            </a:r>
            <a:r>
              <a:rPr lang="en-GB" dirty="0"/>
              <a:t> </a:t>
            </a:r>
            <a:r>
              <a:rPr lang="en-GB" dirty="0" err="1"/>
              <a:t>activites</a:t>
            </a:r>
            <a:r>
              <a:rPr lang="en-GB" dirty="0"/>
              <a:t> de </a:t>
            </a:r>
            <a:r>
              <a:rPr lang="en-GB" dirty="0" err="1"/>
              <a:t>leur</a:t>
            </a:r>
            <a:r>
              <a:rPr lang="en-GB" dirty="0"/>
              <a:t> “</a:t>
            </a:r>
            <a:r>
              <a:rPr lang="en-GB" dirty="0" err="1"/>
              <a:t>Nouvelles</a:t>
            </a:r>
            <a:r>
              <a:rPr lang="en-GB" dirty="0"/>
              <a:t> Generations “?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A15C5D-BD0C-4EE9-97D2-7F8FCAB59749}"/>
              </a:ext>
            </a:extLst>
          </p:cNvPr>
          <p:cNvSpPr txBox="1">
            <a:spLocks/>
          </p:cNvSpPr>
          <p:nvPr/>
        </p:nvSpPr>
        <p:spPr>
          <a:xfrm>
            <a:off x="955630" y="2606261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dirty="0"/>
              <a:t>Quant est-ce que le Rotary célèbre le “Mois de Service des Jeunes”?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0487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8F1F173-10FE-49D1-AA58-F398F346C1D7}"/>
              </a:ext>
            </a:extLst>
          </p:cNvPr>
          <p:cNvSpPr txBox="1">
            <a:spLocks/>
          </p:cNvSpPr>
          <p:nvPr/>
        </p:nvSpPr>
        <p:spPr>
          <a:xfrm>
            <a:off x="955630" y="2964069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Le COTM </a:t>
            </a:r>
            <a:r>
              <a:rPr lang="fr-FR" dirty="0"/>
              <a:t>célèbre </a:t>
            </a:r>
            <a:r>
              <a:rPr lang="en-GB" dirty="0"/>
              <a:t>le </a:t>
            </a:r>
            <a:r>
              <a:rPr lang="en-GB" dirty="0" err="1"/>
              <a:t>Thème</a:t>
            </a:r>
            <a:r>
              <a:rPr lang="en-GB" dirty="0"/>
              <a:t> Mensuel “Nouvelles Générations” en </a:t>
            </a:r>
            <a:r>
              <a:rPr lang="en-GB" dirty="0">
                <a:solidFill>
                  <a:srgbClr val="FF0000"/>
                </a:solidFill>
              </a:rPr>
              <a:t>SEPTEMBRE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A15C5D-BD0C-4EE9-97D2-7F8FCAB59749}"/>
              </a:ext>
            </a:extLst>
          </p:cNvPr>
          <p:cNvSpPr txBox="1">
            <a:spLocks/>
          </p:cNvSpPr>
          <p:nvPr/>
        </p:nvSpPr>
        <p:spPr>
          <a:xfrm>
            <a:off x="955630" y="141356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Le Rotary International </a:t>
            </a:r>
            <a:r>
              <a:rPr lang="fr-FR" dirty="0"/>
              <a:t>célèbre </a:t>
            </a:r>
            <a:r>
              <a:rPr lang="en-GB" dirty="0"/>
              <a:t>le “Mois du Service de Jeunes en </a:t>
            </a:r>
            <a:r>
              <a:rPr lang="en-GB" dirty="0">
                <a:solidFill>
                  <a:srgbClr val="FF0000"/>
                </a:solidFill>
              </a:rPr>
              <a:t>MAI</a:t>
            </a:r>
          </a:p>
          <a:p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BA0B8FA-4D0A-41B9-9CE3-B5059598D945}"/>
              </a:ext>
            </a:extLst>
          </p:cNvPr>
          <p:cNvSpPr txBox="1">
            <a:spLocks/>
          </p:cNvSpPr>
          <p:nvPr/>
        </p:nvSpPr>
        <p:spPr>
          <a:xfrm>
            <a:off x="955630" y="4532241"/>
            <a:ext cx="8596668" cy="213360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i="1" dirty="0"/>
              <a:t>Les activités de votre club Nouvelles Génération peuvent être seulement considérées si elle sont incluses dans les soumissions de SEPTEMBRE (dues le 5 Octobre ). On ne tient pas compte quand durant l’année votre club a commencer  cette activité. </a:t>
            </a:r>
          </a:p>
        </p:txBody>
      </p:sp>
    </p:spTree>
    <p:extLst>
      <p:ext uri="{BB962C8B-B14F-4D97-AF65-F5344CB8AC3E}">
        <p14:creationId xmlns:p14="http://schemas.microsoft.com/office/powerpoint/2010/main" val="141779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0"/>
            <a:ext cx="8596668" cy="2168561"/>
          </a:xfrm>
        </p:spPr>
        <p:txBody>
          <a:bodyPr anchor="t"/>
          <a:lstStyle/>
          <a:p>
            <a:r>
              <a:rPr lang="en-GB" dirty="0"/>
              <a:t>Les </a:t>
            </a:r>
            <a:r>
              <a:rPr lang="en-GB" dirty="0" err="1"/>
              <a:t>Juges</a:t>
            </a:r>
            <a:r>
              <a:rPr lang="en-GB" dirty="0"/>
              <a:t> – </a:t>
            </a:r>
            <a:r>
              <a:rPr lang="en-GB" dirty="0" err="1"/>
              <a:t>Que</a:t>
            </a:r>
            <a:r>
              <a:rPr lang="en-GB" dirty="0"/>
              <a:t> </a:t>
            </a:r>
            <a:r>
              <a:rPr lang="en-GB" dirty="0" err="1"/>
              <a:t>recherchent-ils</a:t>
            </a:r>
            <a:r>
              <a:rPr lang="en-GB" dirty="0"/>
              <a:t> 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344" y="1104900"/>
            <a:ext cx="9404256" cy="1276350"/>
          </a:xfrm>
        </p:spPr>
        <p:txBody>
          <a:bodyPr anchor="t">
            <a:no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Le </a:t>
            </a:r>
            <a:r>
              <a:rPr lang="en-GB" b="1" dirty="0" err="1">
                <a:solidFill>
                  <a:srgbClr val="FF0000"/>
                </a:solidFill>
              </a:rPr>
              <a:t>Sens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– </a:t>
            </a:r>
            <a:r>
              <a:rPr lang="en-GB" dirty="0" err="1">
                <a:solidFill>
                  <a:srgbClr val="002060"/>
                </a:solidFill>
              </a:rPr>
              <a:t>Est-ce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que</a:t>
            </a:r>
            <a:r>
              <a:rPr lang="en-GB" dirty="0">
                <a:solidFill>
                  <a:srgbClr val="002060"/>
                </a:solidFill>
              </a:rPr>
              <a:t> la </a:t>
            </a:r>
            <a:r>
              <a:rPr lang="en-GB" dirty="0" err="1">
                <a:solidFill>
                  <a:srgbClr val="002060"/>
                </a:solidFill>
              </a:rPr>
              <a:t>soumission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est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conforme</a:t>
            </a:r>
            <a:r>
              <a:rPr lang="en-GB" dirty="0">
                <a:solidFill>
                  <a:srgbClr val="002060"/>
                </a:solidFill>
              </a:rPr>
              <a:t> au </a:t>
            </a:r>
            <a:r>
              <a:rPr lang="en-GB" dirty="0" err="1">
                <a:solidFill>
                  <a:srgbClr val="002060"/>
                </a:solidFill>
              </a:rPr>
              <a:t>Thème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Mensuel</a:t>
            </a:r>
            <a:r>
              <a:rPr lang="en-GB" dirty="0">
                <a:solidFill>
                  <a:srgbClr val="002060"/>
                </a:solidFill>
              </a:rPr>
              <a:t> du  COTM ? </a:t>
            </a:r>
          </a:p>
          <a:p>
            <a:r>
              <a:rPr lang="en-GB" b="1" dirty="0" err="1">
                <a:solidFill>
                  <a:srgbClr val="FF0000"/>
                </a:solidFill>
              </a:rPr>
              <a:t>Originalité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– </a:t>
            </a:r>
            <a:r>
              <a:rPr lang="en-GB" dirty="0" err="1">
                <a:solidFill>
                  <a:srgbClr val="002060"/>
                </a:solidFill>
              </a:rPr>
              <a:t>Est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que</a:t>
            </a:r>
            <a:r>
              <a:rPr lang="en-GB" dirty="0">
                <a:solidFill>
                  <a:srgbClr val="002060"/>
                </a:solidFill>
              </a:rPr>
              <a:t> les </a:t>
            </a:r>
            <a:r>
              <a:rPr lang="en-GB" dirty="0" err="1">
                <a:solidFill>
                  <a:srgbClr val="002060"/>
                </a:solidFill>
              </a:rPr>
              <a:t>projets</a:t>
            </a:r>
            <a:r>
              <a:rPr lang="en-GB" dirty="0">
                <a:solidFill>
                  <a:srgbClr val="002060"/>
                </a:solidFill>
              </a:rPr>
              <a:t> et </a:t>
            </a:r>
            <a:r>
              <a:rPr lang="en-GB" dirty="0" err="1">
                <a:solidFill>
                  <a:srgbClr val="002060"/>
                </a:solidFill>
              </a:rPr>
              <a:t>soumissions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sont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captivants</a:t>
            </a:r>
            <a:r>
              <a:rPr lang="en-GB" dirty="0">
                <a:solidFill>
                  <a:srgbClr val="002060"/>
                </a:solidFill>
              </a:rPr>
              <a:t> et </a:t>
            </a:r>
            <a:r>
              <a:rPr lang="en-GB" dirty="0" err="1">
                <a:solidFill>
                  <a:srgbClr val="002060"/>
                </a:solidFill>
              </a:rPr>
              <a:t>originaux</a:t>
            </a:r>
            <a:r>
              <a:rPr lang="en-GB" dirty="0">
                <a:solidFill>
                  <a:srgbClr val="002060"/>
                </a:solidFill>
              </a:rPr>
              <a:t>? </a:t>
            </a:r>
          </a:p>
          <a:p>
            <a:r>
              <a:rPr lang="en-GB" b="1" dirty="0" err="1">
                <a:solidFill>
                  <a:srgbClr val="FF0000"/>
                </a:solidFill>
              </a:rPr>
              <a:t>Efficacité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– La </a:t>
            </a:r>
            <a:r>
              <a:rPr lang="en-GB" dirty="0" err="1">
                <a:solidFill>
                  <a:srgbClr val="002060"/>
                </a:solidFill>
              </a:rPr>
              <a:t>soumission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contribue-t’elle</a:t>
            </a:r>
            <a:r>
              <a:rPr lang="en-GB" dirty="0">
                <a:solidFill>
                  <a:srgbClr val="002060"/>
                </a:solidFill>
              </a:rPr>
              <a:t> a </a:t>
            </a:r>
            <a:r>
              <a:rPr lang="en-GB" dirty="0" err="1">
                <a:solidFill>
                  <a:srgbClr val="002060"/>
                </a:solidFill>
              </a:rPr>
              <a:t>démontrer</a:t>
            </a:r>
            <a:r>
              <a:rPr lang="en-GB" dirty="0">
                <a:solidFill>
                  <a:srgbClr val="002060"/>
                </a:solidFill>
              </a:rPr>
              <a:t> et </a:t>
            </a:r>
            <a:r>
              <a:rPr lang="en-GB" dirty="0" err="1">
                <a:solidFill>
                  <a:srgbClr val="002060"/>
                </a:solidFill>
              </a:rPr>
              <a:t>expliquer</a:t>
            </a:r>
            <a:r>
              <a:rPr lang="en-GB" dirty="0">
                <a:solidFill>
                  <a:srgbClr val="002060"/>
                </a:solidFill>
              </a:rPr>
              <a:t> le role du Rotary </a:t>
            </a:r>
            <a:r>
              <a:rPr lang="en-GB" dirty="0" err="1">
                <a:solidFill>
                  <a:srgbClr val="002060"/>
                </a:solidFill>
              </a:rPr>
              <a:t>dans</a:t>
            </a:r>
            <a:r>
              <a:rPr lang="en-GB" dirty="0">
                <a:solidFill>
                  <a:srgbClr val="002060"/>
                </a:solidFill>
              </a:rPr>
              <a:t> la </a:t>
            </a:r>
            <a:r>
              <a:rPr lang="en-GB" dirty="0" err="1">
                <a:solidFill>
                  <a:srgbClr val="002060"/>
                </a:solidFill>
              </a:rPr>
              <a:t>communauté</a:t>
            </a:r>
            <a:r>
              <a:rPr lang="en-GB" dirty="0">
                <a:solidFill>
                  <a:srgbClr val="002060"/>
                </a:solidFill>
              </a:rPr>
              <a:t> ? </a:t>
            </a:r>
          </a:p>
          <a:p>
            <a:r>
              <a:rPr lang="en-GB" b="1" dirty="0">
                <a:solidFill>
                  <a:srgbClr val="FF0000"/>
                </a:solidFill>
              </a:rPr>
              <a:t>Participation 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- Avec </a:t>
            </a:r>
            <a:r>
              <a:rPr lang="en-GB" dirty="0" err="1">
                <a:solidFill>
                  <a:srgbClr val="002060"/>
                </a:solidFill>
              </a:rPr>
              <a:t>quel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succès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ce</a:t>
            </a:r>
            <a:r>
              <a:rPr lang="en-GB" dirty="0">
                <a:solidFill>
                  <a:srgbClr val="002060"/>
                </a:solidFill>
              </a:rPr>
              <a:t> club a encourager les </a:t>
            </a:r>
            <a:r>
              <a:rPr lang="en-GB" dirty="0" err="1">
                <a:solidFill>
                  <a:srgbClr val="002060"/>
                </a:solidFill>
              </a:rPr>
              <a:t>membres</a:t>
            </a:r>
            <a:r>
              <a:rPr lang="en-GB" dirty="0">
                <a:solidFill>
                  <a:srgbClr val="002060"/>
                </a:solidFill>
              </a:rPr>
              <a:t> du club a </a:t>
            </a:r>
            <a:r>
              <a:rPr lang="en-GB" dirty="0" err="1">
                <a:solidFill>
                  <a:srgbClr val="002060"/>
                </a:solidFill>
              </a:rPr>
              <a:t>participer</a:t>
            </a:r>
            <a:r>
              <a:rPr lang="en-GB" dirty="0">
                <a:solidFill>
                  <a:srgbClr val="002060"/>
                </a:solidFill>
              </a:rPr>
              <a:t>? </a:t>
            </a:r>
          </a:p>
          <a:p>
            <a:r>
              <a:rPr lang="en-GB" b="1" dirty="0" err="1">
                <a:solidFill>
                  <a:srgbClr val="FF0000"/>
                </a:solidFill>
              </a:rPr>
              <a:t>Succès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– </a:t>
            </a:r>
            <a:r>
              <a:rPr lang="en-GB" dirty="0" err="1">
                <a:solidFill>
                  <a:srgbClr val="002060"/>
                </a:solidFill>
              </a:rPr>
              <a:t>Ces</a:t>
            </a:r>
            <a:r>
              <a:rPr lang="en-GB" dirty="0">
                <a:solidFill>
                  <a:srgbClr val="002060"/>
                </a:solidFill>
              </a:rPr>
              <a:t> nouveaux </a:t>
            </a:r>
            <a:r>
              <a:rPr lang="en-GB" dirty="0" err="1">
                <a:solidFill>
                  <a:srgbClr val="002060"/>
                </a:solidFill>
              </a:rPr>
              <a:t>projets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sont-ils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utiles</a:t>
            </a:r>
            <a:r>
              <a:rPr lang="en-GB" dirty="0">
                <a:solidFill>
                  <a:srgbClr val="002060"/>
                </a:solidFill>
              </a:rPr>
              <a:t> aux </a:t>
            </a:r>
            <a:r>
              <a:rPr lang="en-GB" dirty="0" err="1">
                <a:solidFill>
                  <a:srgbClr val="002060"/>
                </a:solidFill>
              </a:rPr>
              <a:t>autres</a:t>
            </a:r>
            <a:r>
              <a:rPr lang="en-GB" dirty="0">
                <a:solidFill>
                  <a:srgbClr val="002060"/>
                </a:solidFill>
              </a:rPr>
              <a:t> Clubs de Rotary </a:t>
            </a:r>
            <a:r>
              <a:rPr lang="en-GB" dirty="0" err="1">
                <a:solidFill>
                  <a:srgbClr val="002060"/>
                </a:solidFill>
              </a:rPr>
              <a:t>dans</a:t>
            </a:r>
            <a:r>
              <a:rPr lang="en-GB" dirty="0">
                <a:solidFill>
                  <a:srgbClr val="002060"/>
                </a:solidFill>
              </a:rPr>
              <a:t> le district? </a:t>
            </a:r>
          </a:p>
          <a:p>
            <a:r>
              <a:rPr lang="en-GB" b="1" dirty="0" err="1">
                <a:solidFill>
                  <a:srgbClr val="FF0000"/>
                </a:solidFill>
              </a:rPr>
              <a:t>Clarité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– </a:t>
            </a:r>
            <a:r>
              <a:rPr lang="en-GB" dirty="0" err="1">
                <a:solidFill>
                  <a:srgbClr val="002060"/>
                </a:solidFill>
              </a:rPr>
              <a:t>Cette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soumission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explique-t’elle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clairement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quelle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est</a:t>
            </a:r>
            <a:r>
              <a:rPr lang="en-GB" dirty="0">
                <a:solidFill>
                  <a:srgbClr val="002060"/>
                </a:solidFill>
              </a:rPr>
              <a:t> la participation du club de Rotary ? </a:t>
            </a:r>
            <a:r>
              <a:rPr lang="en-GB" dirty="0" err="1">
                <a:solidFill>
                  <a:srgbClr val="002060"/>
                </a:solidFill>
              </a:rPr>
              <a:t>Est-ce</a:t>
            </a:r>
            <a:r>
              <a:rPr lang="en-GB" dirty="0">
                <a:solidFill>
                  <a:srgbClr val="002060"/>
                </a:solidFill>
              </a:rPr>
              <a:t> facile à </a:t>
            </a:r>
            <a:r>
              <a:rPr lang="en-GB" dirty="0" err="1">
                <a:solidFill>
                  <a:srgbClr val="002060"/>
                </a:solidFill>
              </a:rPr>
              <a:t>comprendre</a:t>
            </a:r>
            <a:r>
              <a:rPr lang="en-GB" dirty="0">
                <a:solidFill>
                  <a:srgbClr val="002060"/>
                </a:solidFill>
              </a:rPr>
              <a:t>?  </a:t>
            </a:r>
          </a:p>
          <a:p>
            <a:r>
              <a:rPr lang="en-GB" b="1" dirty="0">
                <a:solidFill>
                  <a:srgbClr val="FF0000"/>
                </a:solidFill>
              </a:rPr>
              <a:t>Attraction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– </a:t>
            </a:r>
            <a:r>
              <a:rPr lang="en-GB" dirty="0" err="1">
                <a:solidFill>
                  <a:srgbClr val="002060"/>
                </a:solidFill>
              </a:rPr>
              <a:t>Est-ce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que</a:t>
            </a:r>
            <a:r>
              <a:rPr lang="en-GB" dirty="0">
                <a:solidFill>
                  <a:srgbClr val="002060"/>
                </a:solidFill>
              </a:rPr>
              <a:t> les efforts de </a:t>
            </a:r>
            <a:r>
              <a:rPr lang="en-GB" dirty="0" err="1">
                <a:solidFill>
                  <a:srgbClr val="002060"/>
                </a:solidFill>
              </a:rPr>
              <a:t>ce</a:t>
            </a:r>
            <a:r>
              <a:rPr lang="en-GB" dirty="0">
                <a:solidFill>
                  <a:srgbClr val="002060"/>
                </a:solidFill>
              </a:rPr>
              <a:t> club (</a:t>
            </a:r>
            <a:r>
              <a:rPr lang="en-GB" dirty="0" err="1">
                <a:solidFill>
                  <a:srgbClr val="002060"/>
                </a:solidFill>
              </a:rPr>
              <a:t>ou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leurs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projets</a:t>
            </a:r>
            <a:r>
              <a:rPr lang="en-GB" dirty="0">
                <a:solidFill>
                  <a:srgbClr val="002060"/>
                </a:solidFill>
              </a:rPr>
              <a:t>) </a:t>
            </a:r>
            <a:r>
              <a:rPr lang="en-GB" dirty="0" err="1">
                <a:solidFill>
                  <a:srgbClr val="002060"/>
                </a:solidFill>
              </a:rPr>
              <a:t>attirent</a:t>
            </a:r>
            <a:r>
              <a:rPr lang="en-GB" dirty="0">
                <a:solidFill>
                  <a:srgbClr val="002060"/>
                </a:solidFill>
              </a:rPr>
              <a:t> des nouveaux </a:t>
            </a:r>
            <a:r>
              <a:rPr lang="en-GB" dirty="0" err="1">
                <a:solidFill>
                  <a:srgbClr val="002060"/>
                </a:solidFill>
              </a:rPr>
              <a:t>membres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ou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retiennent</a:t>
            </a:r>
            <a:r>
              <a:rPr lang="en-GB" dirty="0">
                <a:solidFill>
                  <a:srgbClr val="002060"/>
                </a:solidFill>
              </a:rPr>
              <a:t> les </a:t>
            </a:r>
            <a:r>
              <a:rPr lang="en-GB" dirty="0" err="1">
                <a:solidFill>
                  <a:srgbClr val="002060"/>
                </a:solidFill>
              </a:rPr>
              <a:t>anciens</a:t>
            </a:r>
            <a:r>
              <a:rPr lang="en-GB" dirty="0">
                <a:solidFill>
                  <a:srgbClr val="002060"/>
                </a:solidFill>
              </a:rPr>
              <a:t> </a:t>
            </a:r>
            <a:r>
              <a:rPr lang="en-GB" dirty="0" err="1">
                <a:solidFill>
                  <a:srgbClr val="002060"/>
                </a:solidFill>
              </a:rPr>
              <a:t>dans</a:t>
            </a:r>
            <a:r>
              <a:rPr lang="en-GB" dirty="0">
                <a:solidFill>
                  <a:srgbClr val="002060"/>
                </a:solidFill>
              </a:rPr>
              <a:t> le club? </a:t>
            </a:r>
          </a:p>
          <a:p>
            <a:r>
              <a:rPr lang="en-GB" b="1" dirty="0" err="1">
                <a:solidFill>
                  <a:srgbClr val="FF0000"/>
                </a:solidFill>
              </a:rPr>
              <a:t>Diversité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fr-FR" dirty="0">
                <a:solidFill>
                  <a:srgbClr val="002060"/>
                </a:solidFill>
              </a:rPr>
              <a:t>– Le club a célébrer le Thème du COTM par combien de manières différentes et individuelles</a:t>
            </a:r>
            <a:r>
              <a:rPr lang="en-GB" dirty="0">
                <a:solidFill>
                  <a:srgbClr val="002060"/>
                </a:solidFill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2366282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BA0B8FA-4D0A-41B9-9CE3-B5059598D945}"/>
              </a:ext>
            </a:extLst>
          </p:cNvPr>
          <p:cNvSpPr txBox="1">
            <a:spLocks/>
          </p:cNvSpPr>
          <p:nvPr/>
        </p:nvSpPr>
        <p:spPr>
          <a:xfrm>
            <a:off x="796603" y="1126433"/>
            <a:ext cx="8596668" cy="47177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i="1" dirty="0"/>
              <a:t>Quand vous compléter votre soumission, pensez comme un juge!</a:t>
            </a:r>
          </a:p>
          <a:p>
            <a:endParaRPr lang="fr-FR" i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i="1" dirty="0"/>
              <a:t>Phrases courtes mais explicatives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i="1" dirty="0"/>
              <a:t>Prêter attention au support de la communauté et la participation du membre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i="1" dirty="0"/>
              <a:t>Incluez toutes les activités concernées – même les plus petites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i="1" dirty="0"/>
              <a:t>Prenez note de toutes les activités durant l’année et prenez bien soin de les inclure dans le mois approprié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474490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0"/>
            <a:ext cx="8596668" cy="2168561"/>
          </a:xfrm>
        </p:spPr>
        <p:txBody>
          <a:bodyPr anchor="t"/>
          <a:lstStyle/>
          <a:p>
            <a:r>
              <a:rPr lang="en-GB" dirty="0"/>
              <a:t>Quoi Faire et Quoi Ne Pas Faire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6250" y="914400"/>
            <a:ext cx="9677400" cy="1028874"/>
          </a:xfrm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QUOI FAIRE: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Utilisez la Forme de Base donnée pour être remplie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Répondez aux questions d’une manière claire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Utilisez des points pour présenter les paragraphes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Inclure jusqu’a 6 photos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Assurez vous que votre soumission soit d’une taille raisonnable (pas 10MB!!)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Soumettez soit en MS Word ou en PDF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Soumettez à cotm7020@gmail.com</a:t>
            </a:r>
          </a:p>
          <a:p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239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Quoi Faire et Quoi Ne Pas Faire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850" y="1104900"/>
            <a:ext cx="10610850" cy="851626"/>
          </a:xfrm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QUOI NE PAS FAIRE: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Inclure des titres compliqués, des dessins ou des taches d’eau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Inclure des photos en résolution très haute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Inclure des détails très longs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Inclure plus que 6 photos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Soumettre personnellement au Comite et Chairman du COTM, (UTILISER </a:t>
            </a:r>
            <a:r>
              <a:rPr lang="fr-FR" sz="3200" dirty="0">
                <a:solidFill>
                  <a:srgbClr val="002060"/>
                </a:solidFill>
                <a:hlinkClick r:id="rId2"/>
              </a:rPr>
              <a:t>COTM7020@gmail.com</a:t>
            </a:r>
            <a:endParaRPr lang="fr-FR" sz="32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rgbClr val="002060"/>
                </a:solidFill>
              </a:rPr>
              <a:t>Soumettre en retard! Dernier délai est le 5 du mois à minuit.</a:t>
            </a:r>
          </a:p>
          <a:p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4515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8278</TotalTime>
  <Words>738</Words>
  <Application>Microsoft Office PowerPoint</Application>
  <PresentationFormat>Widescreen</PresentationFormat>
  <Paragraphs>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Facet</vt:lpstr>
      <vt:lpstr>PowerPoint Presentation</vt:lpstr>
      <vt:lpstr>Veuillez consulter la copie des documents suivants qui vous seront donner lors de cette présentation. </vt:lpstr>
      <vt:lpstr>Veuillez consulter la copie de ce document qui vous serez remis lors de cette présentation: </vt:lpstr>
      <vt:lpstr>Allons tester vos connaissances!</vt:lpstr>
      <vt:lpstr>PowerPoint Presentation</vt:lpstr>
      <vt:lpstr>Les Juges – Que recherchent-ils ?</vt:lpstr>
      <vt:lpstr>PowerPoint Presentation</vt:lpstr>
      <vt:lpstr>Quoi Faire et Quoi Ne Pas Faire</vt:lpstr>
      <vt:lpstr>Quoi Faire et Quoi Ne Pas Faire</vt:lpstr>
      <vt:lpstr>Quoi Faire et Quoi Ne Pas Faire</vt:lpstr>
      <vt:lpstr>Une autre question!</vt:lpstr>
      <vt:lpstr>PowerPoint Presentation</vt:lpstr>
      <vt:lpstr>Le Système de Points</vt:lpstr>
      <vt:lpstr>Questions Fréquemment Posées </vt:lpstr>
      <vt:lpstr>Avez-vous d’autres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White</dc:creator>
  <cp:lastModifiedBy>Diana White</cp:lastModifiedBy>
  <cp:revision>42</cp:revision>
  <dcterms:created xsi:type="dcterms:W3CDTF">2017-07-14T16:28:40Z</dcterms:created>
  <dcterms:modified xsi:type="dcterms:W3CDTF">2017-08-05T15:08:08Z</dcterms:modified>
</cp:coreProperties>
</file>